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notesSlides/_rels/notesSlide2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20.xml.rels" ContentType="application/vnd.openxmlformats-package.relationships+xml"/>
  <Override PartName="/ppt/notesSlides/_rels/notesSlide19.xml.rels" ContentType="application/vnd.openxmlformats-package.relationships+xml"/>
  <Override PartName="/ppt/notesSlides/_rels/notesSlide26.xml.rels" ContentType="application/vnd.openxmlformats-package.relationships+xml"/>
  <Override PartName="/ppt/notesSlides/_rels/notesSlide33.xml.rels" ContentType="application/vnd.openxmlformats-package.relationships+xml"/>
  <Override PartName="/ppt/notesSlides/_rels/notesSlide42.xml.rels" ContentType="application/vnd.openxmlformats-package.relationships+xml"/>
  <Override PartName="/ppt/notesSlides/_rels/notesSlide3.xml.rels" ContentType="application/vnd.openxmlformats-package.relationships+xml"/>
  <Override PartName="/ppt/notesSlides/_rels/notesSlide9.xml.rels" ContentType="application/vnd.openxmlformats-package.relationships+xml"/>
  <Override PartName="/ppt/notesSlides/_rels/notesSlide5.xml.rels" ContentType="application/vnd.openxmlformats-package.relationships+xml"/>
  <Override PartName="/ppt/notesSlides/_rels/notesSlide39.xml.rels" ContentType="application/vnd.openxmlformats-package.relationships+xml"/>
  <Override PartName="/ppt/notesSlides/_rels/notesSlide24.xml.rels" ContentType="application/vnd.openxmlformats-package.relationships+xml"/>
  <Override PartName="/ppt/notesSlides/_rels/notesSlide17.xml.rels" ContentType="application/vnd.openxmlformats-package.relationships+xml"/>
  <Override PartName="/ppt/notesSlides/_rels/notesSlide8.xml.rels" ContentType="application/vnd.openxmlformats-package.relationships+xml"/>
  <Override PartName="/ppt/notesSlides/_rels/notesSlide34.xml.rels" ContentType="application/vnd.openxmlformats-package.relationships+xml"/>
  <Override PartName="/ppt/notesSlides/_rels/notesSlide27.xml.rels" ContentType="application/vnd.openxmlformats-package.relationships+xml"/>
  <Override PartName="/ppt/notesSlides/_rels/notesSlide1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25.xml.rels" ContentType="application/vnd.openxmlformats-package.relationships+xml"/>
  <Override PartName="/ppt/notesSlides/_rels/notesSlide18.xml.rels" ContentType="application/vnd.openxmlformats-package.relationships+xml"/>
  <Override PartName="/ppt/notesSlides/_rels/notesSlide35.xml.rels" ContentType="application/vnd.openxmlformats-package.relationships+xml"/>
  <Override PartName="/ppt/notesSlides/_rels/notesSlide28.xml.rels" ContentType="application/vnd.openxmlformats-package.relationships+xml"/>
  <Override PartName="/ppt/notesSlides/_rels/notesSlide4.xml.rels" ContentType="application/vnd.openxmlformats-package.relationships+xml"/>
  <Override PartName="/ppt/notesSlides/_rels/notesSlide14.xml.rels" ContentType="application/vnd.openxmlformats-package.relationships+xml"/>
  <Override PartName="/ppt/notesSlides/_rels/notesSlide40.xml.rels" ContentType="application/vnd.openxmlformats-package.relationships+xml"/>
  <Override PartName="/ppt/notesSlides/_rels/notesSlide41.xml.rels" ContentType="application/vnd.openxmlformats-package.relationships+xml"/>
  <Override PartName="/ppt/notesSlides/_rels/notesSlide13.xml.rels" ContentType="application/vnd.openxmlformats-package.relationships+xml"/>
  <Override PartName="/ppt/notesSlides/_rels/notesSlide6.xml.rels" ContentType="application/vnd.openxmlformats-package.relationships+xml"/>
  <Override PartName="/ppt/notesSlides/_rels/notesSlide31.xml.rels" ContentType="application/vnd.openxmlformats-package.relationships+xml"/>
  <Override PartName="/ppt/notesSlides/_rels/notesSlide15.xml.rels" ContentType="application/vnd.openxmlformats-package.relationships+xml"/>
  <Override PartName="/ppt/notesSlides/_rels/notesSlide22.xml.rels" ContentType="application/vnd.openxmlformats-package.relationships+xml"/>
  <Override PartName="/ppt/notesSlides/_rels/notesSlide37.xml.rels" ContentType="application/vnd.openxmlformats-package.relationships+xml"/>
  <Override PartName="/ppt/notesSlides/_rels/notesSlide7.xml.rels" ContentType="application/vnd.openxmlformats-package.relationships+xml"/>
  <Override PartName="/ppt/notesSlides/_rels/notesSlide16.xml.rels" ContentType="application/vnd.openxmlformats-package.relationships+xml"/>
  <Override PartName="/ppt/notesSlides/_rels/notesSlide32.xml.rels" ContentType="application/vnd.openxmlformats-package.relationships+xml"/>
  <Override PartName="/ppt/notesSlides/_rels/notesSlide23.xml.rels" ContentType="application/vnd.openxmlformats-package.relationships+xml"/>
  <Override PartName="/ppt/notesSlides/_rels/notesSlide38.xml.rels" ContentType="application/vnd.openxmlformats-package.relationships+xml"/>
  <Override PartName="/ppt/notesSlides/_rels/notesSlide12.xml.rels" ContentType="application/vnd.openxmlformats-package.relationships+xml"/>
  <Override PartName="/ppt/notesSlides/_rels/notesSlide30.xml.rels" ContentType="application/vnd.openxmlformats-package.relationships+xml"/>
  <Override PartName="/ppt/notesSlides/_rels/notesSlide36.xml.rels" ContentType="application/vnd.openxmlformats-package.relationships+xml"/>
  <Override PartName="/ppt/notesSlides/_rels/notesSlide21.xml.rels" ContentType="application/vnd.openxmlformats-package.relationships+xml"/>
  <Override PartName="/ppt/notesSlides/_rels/notesSlide29.xml.rels" ContentType="application/vnd.openxmlformats-package.relationships+xml"/>
  <Override PartName="/ppt/notesSlides/notesSlide29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5.xml" ContentType="application/vnd.openxmlformats-officedocument.presentationml.notesSlide+xml"/>
  <Override PartName="/ppt/_rels/presentation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20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24.png" ContentType="image/png"/>
  <Override PartName="/ppt/media/image1.png" ContentType="image/png"/>
  <Override PartName="/ppt/media/image31.png" ContentType="image/png"/>
  <Override PartName="/ppt/media/image11.png" ContentType="image/png"/>
  <Override PartName="/ppt/media/image12.png" ContentType="image/png"/>
  <Override PartName="/ppt/media/image7.png" ContentType="image/png"/>
  <Override PartName="/ppt/media/image37.png" ContentType="image/png"/>
  <Override PartName="/ppt/media/image13.png" ContentType="image/png"/>
  <Override PartName="/ppt/media/image8.png" ContentType="image/png"/>
  <Override PartName="/ppt/media/image38.png" ContentType="image/png"/>
  <Override PartName="/ppt/media/image40.png" ContentType="image/png"/>
  <Override PartName="/ppt/media/image9.png" ContentType="image/png"/>
  <Override PartName="/ppt/media/image39.png" ContentType="image/png"/>
  <Override PartName="/ppt/media/image41.png" ContentType="image/png"/>
  <Override PartName="/ppt/media/image30.png" ContentType="image/png"/>
  <Override PartName="/ppt/media/image28.png" ContentType="image/png"/>
  <Override PartName="/ppt/media/image42.png" ContentType="image/png"/>
  <Override PartName="/ppt/media/image36.png" ContentType="image/png"/>
  <Override PartName="/ppt/media/image6.png" ContentType="image/png"/>
  <Override PartName="/ppt/media/image29.png" ContentType="image/png"/>
  <Override PartName="/ppt/media/image10.png" ContentType="image/png"/>
  <Override PartName="/ppt/media/image5.png" ContentType="image/png"/>
  <Override PartName="/ppt/media/image35.png" ContentType="image/png"/>
  <Override PartName="/ppt/media/image34.png" ContentType="image/png"/>
  <Override PartName="/ppt/media/image4.png" ContentType="image/png"/>
  <Override PartName="/ppt/media/image27.png" ContentType="image/png"/>
  <Override PartName="/ppt/media/image33.png" ContentType="image/png"/>
  <Override PartName="/ppt/media/image3.png" ContentType="image/png"/>
  <Override PartName="/ppt/media/image26.png" ContentType="image/png"/>
  <Override PartName="/ppt/media/image32.png" ContentType="image/png"/>
  <Override PartName="/ppt/media/image2.png" ContentType="image/png"/>
  <Override PartName="/ppt/media/image25.png" ContentType="image/png"/>
  <Override PartName="/ppt/presProps.xml" ContentType="application/vnd.openxmlformats-officedocument.presentationml.presPro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40.xml.rels" ContentType="application/vnd.openxmlformats-package.relationships+xml"/>
  <Override PartName="/ppt/slides/_rels/slide33.xml.rels" ContentType="application/vnd.openxmlformats-package.relationships+xml"/>
  <Override PartName="/ppt/slides/_rels/slide6.xml.rels" ContentType="application/vnd.openxmlformats-package.relationships+xml"/>
  <Override PartName="/ppt/slides/_rels/slide41.xml.rels" ContentType="application/vnd.openxmlformats-package.relationships+xml"/>
  <Override PartName="/ppt/slides/_rels/slide34.xml.rels" ContentType="application/vnd.openxmlformats-package.relationships+xml"/>
  <Override PartName="/ppt/slides/_rels/slide7.xml.rels" ContentType="application/vnd.openxmlformats-package.relationships+xml"/>
  <Override PartName="/ppt/slides/_rels/slide42.xml.rels" ContentType="application/vnd.openxmlformats-package.relationships+xml"/>
  <Override PartName="/ppt/slides/_rels/slide35.xml.rels" ContentType="application/vnd.openxmlformats-package.relationships+xml"/>
  <Override PartName="/ppt/slides/_rels/slide1.xml.rels" ContentType="application/vnd.openxmlformats-package.relationships+xml"/>
  <Override PartName="/ppt/slides/_rels/slide20.xml.rels" ContentType="application/vnd.openxmlformats-package.relationships+xml"/>
  <Override PartName="/ppt/slides/_rels/slide29.xml.rels" ContentType="application/vnd.openxmlformats-package.relationships+xml"/>
  <Override PartName="/ppt/slides/_rels/slide14.xml.rels" ContentType="application/vnd.openxmlformats-package.relationships+xml"/>
  <Override PartName="/ppt/slides/_rels/slide30.xml.rels" ContentType="application/vnd.openxmlformats-package.relationships+xml"/>
  <Override PartName="/ppt/slides/_rels/slide23.xml.rels" ContentType="application/vnd.openxmlformats-package.relationships+xml"/>
  <Override PartName="/ppt/slides/_rels/slide38.xml.rels" ContentType="application/vnd.openxmlformats-package.relationships+xml"/>
  <Override PartName="/ppt/slides/_rels/slide18.xml.rels" ContentType="application/vnd.openxmlformats-package.relationships+xml"/>
  <Override PartName="/ppt/slides/_rels/slide12.xml.rels" ContentType="application/vnd.openxmlformats-package.relationships+xml"/>
  <Override PartName="/ppt/slides/_rels/slide37.xml.rels" ContentType="application/vnd.openxmlformats-package.relationships+xml"/>
  <Override PartName="/ppt/slides/_rels/slide22.xml.rels" ContentType="application/vnd.openxmlformats-package.relationships+xml"/>
  <Override PartName="/ppt/slides/_rels/slide3.xml.rels" ContentType="application/vnd.openxmlformats-package.relationships+xml"/>
  <Override PartName="/ppt/slides/_rels/slide9.xml.rels" ContentType="application/vnd.openxmlformats-package.relationships+xml"/>
  <Override PartName="/ppt/slides/_rels/slide28.xml.rels" ContentType="application/vnd.openxmlformats-package.relationships+xml"/>
  <Override PartName="/ppt/slides/_rels/slide19.xml.rels" ContentType="application/vnd.openxmlformats-package.relationships+xml"/>
  <Override PartName="/ppt/slides/_rels/slide13.xml.rels" ContentType="application/vnd.openxmlformats-package.relationships+xml"/>
  <Override PartName="/ppt/slides/_rels/slide24.xml.rels" ContentType="application/vnd.openxmlformats-package.relationships+xml"/>
  <Override PartName="/ppt/slides/_rels/slide39.xml.rels" ContentType="application/vnd.openxmlformats-package.relationships+xml"/>
  <Override PartName="/ppt/slides/_rels/slide31.xml.rels" ContentType="application/vnd.openxmlformats-package.relationships+xml"/>
  <Override PartName="/ppt/slides/_rels/slide15.xml.rels" ContentType="application/vnd.openxmlformats-package.relationships+xml"/>
  <Override PartName="/ppt/slides/_rels/slide26.xml.rels" ContentType="application/vnd.openxmlformats-package.relationships+xml"/>
  <Override PartName="/ppt/slides/_rels/slide11.xml.rels" ContentType="application/vnd.openxmlformats-package.relationships+xml"/>
  <Override PartName="/ppt/slides/_rels/slide17.xml.rels" ContentType="application/vnd.openxmlformats-package.relationships+xml"/>
  <Override PartName="/ppt/slides/_rels/slide21.xml.rels" ContentType="application/vnd.openxmlformats-package.relationships+xml"/>
  <Override PartName="/ppt/slides/_rels/slide36.xml.rels" ContentType="application/vnd.openxmlformats-package.relationships+xml"/>
  <Override PartName="/ppt/slides/_rels/slide27.xml.rels" ContentType="application/vnd.openxmlformats-package.relationships+xml"/>
  <Override PartName="/ppt/slides/_rels/slide2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25.xml.rels" ContentType="application/vnd.openxmlformats-package.relationships+xml"/>
  <Override PartName="/ppt/slides/_rels/slide32.xml.rels" ContentType="application/vnd.openxmlformats-package.relationships+xml"/>
  <Override PartName="/ppt/slides/_rels/slide16.xml.rels" ContentType="application/vnd.openxmlformats-package.relationships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9.xml" ContentType="application/vnd.openxmlformats-officedocument.presentationml.slide+xml"/>
  <Override PartName="/ppt/slides/slide12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13.xml" ContentType="application/vnd.openxmlformats-officedocument.presentationml.slide+xml"/>
  <Override PartName="/ppt/slides/slide37.xml" ContentType="application/vnd.openxmlformats-officedocument.presentationml.slide+xml"/>
  <Override PartName="/ppt/slides/slide1.xml" ContentType="application/vnd.openxmlformats-officedocument.presentationml.slide+xml"/>
  <Override PartName="/ppt/slides/slide38.xml" ContentType="application/vnd.openxmlformats-officedocument.presentationml.slide+xml"/>
  <Override PartName="/ppt/slides/slide2.xml" ContentType="application/vnd.openxmlformats-officedocument.presentationml.slide+xml"/>
  <Override PartName="/ppt/slides/slide39.xml" ContentType="application/vnd.openxmlformats-officedocument.presentationml.slide+xml"/>
  <Override PartName="/ppt/slides/slide3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42.xml" ContentType="application/vnd.openxmlformats-officedocument.presentationml.slide+xml"/>
  <Override PartName="/ppt/slides/slide4.xml" ContentType="application/vnd.openxmlformats-officedocument.presentationml.slide+xml"/>
  <Override PartName="/ppt/slides/slide41.xml" ContentType="application/vnd.openxmlformats-officedocument.presentationml.slide+xml"/>
  <Override PartName="/ppt/slides/slide6.xml" ContentType="application/vnd.openxmlformats-officedocument.presentationml.slide+xml"/>
  <Override PartName="/ppt/slides/slide40.xml" ContentType="application/vnd.openxmlformats-officedocument.presentationml.slide+xml"/>
  <Override PartName="/ppt/slides/slide5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notesMasterIdLst>
    <p:notesMasterId r:id="rId3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</p:sldIdLst>
  <p:sldSz cx="12192000" cy="6858000"/>
  <p:notesSz cx="6858000" cy="12192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<Relationship Id="rId37" Type="http://schemas.openxmlformats.org/officeDocument/2006/relationships/slide" Target="slides/slide34.xml"/><Relationship Id="rId38" Type="http://schemas.openxmlformats.org/officeDocument/2006/relationships/slide" Target="slides/slide35.xml"/><Relationship Id="rId39" Type="http://schemas.openxmlformats.org/officeDocument/2006/relationships/slide" Target="slides/slide36.xml"/><Relationship Id="rId40" Type="http://schemas.openxmlformats.org/officeDocument/2006/relationships/slide" Target="slides/slide37.xml"/><Relationship Id="rId41" Type="http://schemas.openxmlformats.org/officeDocument/2006/relationships/slide" Target="slides/slide38.xml"/><Relationship Id="rId42" Type="http://schemas.openxmlformats.org/officeDocument/2006/relationships/slide" Target="slides/slide39.xml"/><Relationship Id="rId43" Type="http://schemas.openxmlformats.org/officeDocument/2006/relationships/slide" Target="slides/slide40.xml"/><Relationship Id="rId44" Type="http://schemas.openxmlformats.org/officeDocument/2006/relationships/slide" Target="slides/slide41.xml"/><Relationship Id="rId45" Type="http://schemas.openxmlformats.org/officeDocument/2006/relationships/slide" Target="slides/slide42.xml"/><Relationship Id="rId46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AU" sz="1800" spc="-1" strike="noStrike">
                <a:solidFill>
                  <a:srgbClr val="000000"/>
                </a:solidFill>
                <a:latin typeface="Calibri"/>
              </a:rPr>
              <a:t>Click to move the slide</a:t>
            </a:r>
            <a:endParaRPr b="0" lang="en-AU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AU" sz="2000" spc="-1" strike="noStrike">
                <a:latin typeface="Arial"/>
              </a:rPr>
              <a:t>Click to edit the notes format</a:t>
            </a:r>
            <a:endParaRPr b="0" lang="en-AU" sz="2000" spc="-1" strike="noStrike">
              <a:latin typeface="Arial"/>
            </a:endParaRPr>
          </a:p>
        </p:txBody>
      </p:sp>
      <p:sp>
        <p:nvSpPr>
          <p:cNvPr id="40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AU" sz="1400" spc="-1" strike="noStrike">
                <a:latin typeface="Times New Roman"/>
              </a:rPr>
              <a:t>&lt;header&gt;</a:t>
            </a:r>
            <a:endParaRPr b="0" lang="en-AU" sz="1400" spc="-1" strike="noStrike">
              <a:latin typeface="Times New Roman"/>
            </a:endParaRPr>
          </a:p>
        </p:txBody>
      </p:sp>
      <p:sp>
        <p:nvSpPr>
          <p:cNvPr id="41" name="PlaceHolder 4"/>
          <p:cNvSpPr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buNone/>
              <a:defRPr b="0" lang="en-AU" sz="1400" spc="-1" strike="noStrike">
                <a:latin typeface="Times New Roman"/>
              </a:defRPr>
            </a:lvl1pPr>
          </a:lstStyle>
          <a:p>
            <a:pPr algn="r">
              <a:buNone/>
            </a:pPr>
            <a:r>
              <a:rPr b="0" lang="en-AU" sz="1400" spc="-1" strike="noStrike">
                <a:latin typeface="Times New Roman"/>
              </a:rPr>
              <a:t>&lt;date/time&gt;</a:t>
            </a:r>
            <a:endParaRPr b="0" lang="en-AU" sz="1400" spc="-1" strike="noStrike">
              <a:latin typeface="Times New Roman"/>
            </a:endParaRPr>
          </a:p>
        </p:txBody>
      </p:sp>
      <p:sp>
        <p:nvSpPr>
          <p:cNvPr id="42" name="PlaceHolder 5"/>
          <p:cNvSpPr>
            <a:spLocks noGrp="1"/>
          </p:cNvSpPr>
          <p:nvPr>
            <p:ph type="ft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>
              <a:defRPr b="0" lang="en-AU" sz="1400" spc="-1" strike="noStrike">
                <a:latin typeface="Times New Roman"/>
              </a:defRPr>
            </a:lvl1pPr>
          </a:lstStyle>
          <a:p>
            <a:r>
              <a:rPr b="0" lang="en-AU" sz="1400" spc="-1" strike="noStrike">
                <a:latin typeface="Times New Roman"/>
              </a:rPr>
              <a:t>&lt;footer&gt;</a:t>
            </a:r>
            <a:endParaRPr b="0" lang="en-AU" sz="1400" spc="-1" strike="noStrike">
              <a:latin typeface="Times New Roman"/>
            </a:endParaRPr>
          </a:p>
        </p:txBody>
      </p:sp>
      <p:sp>
        <p:nvSpPr>
          <p:cNvPr id="43" name="PlaceHolder 6"/>
          <p:cNvSpPr>
            <a:spLocks noGrp="1"/>
          </p:cNvSpPr>
          <p:nvPr>
            <p:ph type="sldNum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buNone/>
              <a:defRPr b="0" lang="en-AU" sz="1400" spc="-1" strike="noStrike">
                <a:latin typeface="Times New Roman"/>
              </a:defRPr>
            </a:lvl1pPr>
          </a:lstStyle>
          <a:p>
            <a:pPr algn="r">
              <a:buNone/>
            </a:pPr>
            <a:fld id="{12B02DE3-6A77-4520-AFFA-722A4F905B9D}" type="slidenum">
              <a:rPr b="0" lang="en-AU" sz="1400" spc="-1" strike="noStrike">
                <a:latin typeface="Times New Roman"/>
              </a:rPr>
              <a:t>&lt;number&gt;</a:t>
            </a:fld>
            <a:endParaRPr b="0" lang="en-AU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
</Relationships>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
</Relationships>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
</Relationships>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
</Relationships>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
</Relationships>
</file>

<file path=ppt/notesSlides/_rels/notesSlide19.xml.rels><?xml version="1.0" encoding="UTF-8"?>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20.xml.rels><?xml version="1.0" encoding="UTF-8"?>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
</Relationships>
</file>

<file path=ppt/notesSlides/_rels/notesSlide21.xml.rels><?xml version="1.0" encoding="UTF-8"?>
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
</Relationships>
</file>

<file path=ppt/notesSlides/_rels/notesSlide22.xml.rels><?xml version="1.0" encoding="UTF-8"?>
<Relationships xmlns="http://schemas.openxmlformats.org/package/2006/relationships"><Relationship Id="rId1" Type="http://schemas.openxmlformats.org/officeDocument/2006/relationships/slide" Target="../slides/slide22.xml"/><Relationship Id="rId2" Type="http://schemas.openxmlformats.org/officeDocument/2006/relationships/notesMaster" Target="../notesMasters/notesMaster1.xml"/>
</Relationships>
</file>

<file path=ppt/notesSlides/_rels/notesSlide23.xml.rels><?xml version="1.0" encoding="UTF-8"?>
<Relationships xmlns="http://schemas.openxmlformats.org/package/2006/relationships"><Relationship Id="rId1" Type="http://schemas.openxmlformats.org/officeDocument/2006/relationships/slide" Target="../slides/slide23.xml"/><Relationship Id="rId2" Type="http://schemas.openxmlformats.org/officeDocument/2006/relationships/notesMaster" Target="../notesMasters/notesMaster1.xml"/>
</Relationships>
</file>

<file path=ppt/notesSlides/_rels/notesSlide24.xml.rels><?xml version="1.0" encoding="UTF-8"?>
<Relationships xmlns="http://schemas.openxmlformats.org/package/2006/relationships"><Relationship Id="rId1" Type="http://schemas.openxmlformats.org/officeDocument/2006/relationships/slide" Target="../slides/slide24.xml"/><Relationship Id="rId2" Type="http://schemas.openxmlformats.org/officeDocument/2006/relationships/notesMaster" Target="../notesMasters/notesMaster1.xml"/>
</Relationships>
</file>

<file path=ppt/notesSlides/_rels/notesSlide25.xml.rels><?xml version="1.0" encoding="UTF-8"?>
<Relationships xmlns="http://schemas.openxmlformats.org/package/2006/relationships"><Relationship Id="rId1" Type="http://schemas.openxmlformats.org/officeDocument/2006/relationships/slide" Target="../slides/slide25.xml"/><Relationship Id="rId2" Type="http://schemas.openxmlformats.org/officeDocument/2006/relationships/notesMaster" Target="../notesMasters/notesMaster1.xml"/>
</Relationships>
</file>

<file path=ppt/notesSlides/_rels/notesSlide26.xml.rels><?xml version="1.0" encoding="UTF-8"?>
<Relationships xmlns="http://schemas.openxmlformats.org/package/2006/relationships"><Relationship Id="rId1" Type="http://schemas.openxmlformats.org/officeDocument/2006/relationships/slide" Target="../slides/slide26.xml"/><Relationship Id="rId2" Type="http://schemas.openxmlformats.org/officeDocument/2006/relationships/notesMaster" Target="../notesMasters/notesMaster1.xml"/>
</Relationships>
</file>

<file path=ppt/notesSlides/_rels/notesSlide27.xml.rels><?xml version="1.0" encoding="UTF-8"?>
<Relationships xmlns="http://schemas.openxmlformats.org/package/2006/relationships"><Relationship Id="rId1" Type="http://schemas.openxmlformats.org/officeDocument/2006/relationships/slide" Target="../slides/slide27.xml"/><Relationship Id="rId2" Type="http://schemas.openxmlformats.org/officeDocument/2006/relationships/notesMaster" Target="../notesMasters/notesMaster1.xml"/>
</Relationships>
</file>

<file path=ppt/notesSlides/_rels/notesSlide28.xml.rels><?xml version="1.0" encoding="UTF-8"?>
<Relationships xmlns="http://schemas.openxmlformats.org/package/2006/relationships"><Relationship Id="rId1" Type="http://schemas.openxmlformats.org/officeDocument/2006/relationships/slide" Target="../slides/slide28.xml"/><Relationship Id="rId2" Type="http://schemas.openxmlformats.org/officeDocument/2006/relationships/notesMaster" Target="../notesMasters/notesMaster1.xml"/>
</Relationships>
</file>

<file path=ppt/notesSlides/_rels/notesSlide29.xml.rels><?xml version="1.0" encoding="UTF-8"?>
<Relationships xmlns="http://schemas.openxmlformats.org/package/2006/relationships"><Relationship Id="rId1" Type="http://schemas.openxmlformats.org/officeDocument/2006/relationships/slide" Target="../slides/slide29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30.xml.rels><?xml version="1.0" encoding="UTF-8"?>
<Relationships xmlns="http://schemas.openxmlformats.org/package/2006/relationships"><Relationship Id="rId1" Type="http://schemas.openxmlformats.org/officeDocument/2006/relationships/slide" Target="../slides/slide30.xml"/><Relationship Id="rId2" Type="http://schemas.openxmlformats.org/officeDocument/2006/relationships/notesMaster" Target="../notesMasters/notesMaster1.xml"/>
</Relationships>
</file>

<file path=ppt/notesSlides/_rels/notesSlide31.xml.rels><?xml version="1.0" encoding="UTF-8"?>
<Relationships xmlns="http://schemas.openxmlformats.org/package/2006/relationships"><Relationship Id="rId1" Type="http://schemas.openxmlformats.org/officeDocument/2006/relationships/slide" Target="../slides/slide31.xml"/><Relationship Id="rId2" Type="http://schemas.openxmlformats.org/officeDocument/2006/relationships/notesMaster" Target="../notesMasters/notesMaster1.xml"/>
</Relationships>
</file>

<file path=ppt/notesSlides/_rels/notesSlide32.xml.rels><?xml version="1.0" encoding="UTF-8"?>
<Relationships xmlns="http://schemas.openxmlformats.org/package/2006/relationships"><Relationship Id="rId1" Type="http://schemas.openxmlformats.org/officeDocument/2006/relationships/slide" Target="../slides/slide32.xml"/><Relationship Id="rId2" Type="http://schemas.openxmlformats.org/officeDocument/2006/relationships/notesMaster" Target="../notesMasters/notesMaster1.xml"/>
</Relationships>
</file>

<file path=ppt/notesSlides/_rels/notesSlide33.xml.rels><?xml version="1.0" encoding="UTF-8"?>
<Relationships xmlns="http://schemas.openxmlformats.org/package/2006/relationships"><Relationship Id="rId1" Type="http://schemas.openxmlformats.org/officeDocument/2006/relationships/slide" Target="../slides/slide33.xml"/><Relationship Id="rId2" Type="http://schemas.openxmlformats.org/officeDocument/2006/relationships/notesMaster" Target="../notesMasters/notesMaster1.xml"/>
</Relationships>
</file>

<file path=ppt/notesSlides/_rels/notesSlide34.xml.rels><?xml version="1.0" encoding="UTF-8"?>
<Relationships xmlns="http://schemas.openxmlformats.org/package/2006/relationships"><Relationship Id="rId1" Type="http://schemas.openxmlformats.org/officeDocument/2006/relationships/slide" Target="../slides/slide34.xml"/><Relationship Id="rId2" Type="http://schemas.openxmlformats.org/officeDocument/2006/relationships/notesMaster" Target="../notesMasters/notesMaster1.xml"/>
</Relationships>
</file>

<file path=ppt/notesSlides/_rels/notesSlide35.xml.rels><?xml version="1.0" encoding="UTF-8"?>
<Relationships xmlns="http://schemas.openxmlformats.org/package/2006/relationships"><Relationship Id="rId1" Type="http://schemas.openxmlformats.org/officeDocument/2006/relationships/slide" Target="../slides/slide35.xml"/><Relationship Id="rId2" Type="http://schemas.openxmlformats.org/officeDocument/2006/relationships/notesMaster" Target="../notesMasters/notesMaster1.xml"/>
</Relationships>
</file>

<file path=ppt/notesSlides/_rels/notesSlide36.xml.rels><?xml version="1.0" encoding="UTF-8"?>
<Relationships xmlns="http://schemas.openxmlformats.org/package/2006/relationships"><Relationship Id="rId1" Type="http://schemas.openxmlformats.org/officeDocument/2006/relationships/slide" Target="../slides/slide36.xml"/><Relationship Id="rId2" Type="http://schemas.openxmlformats.org/officeDocument/2006/relationships/notesMaster" Target="../notesMasters/notesMaster1.xml"/>
</Relationships>
</file>

<file path=ppt/notesSlides/_rels/notesSlide37.xml.rels><?xml version="1.0" encoding="UTF-8"?>
<Relationships xmlns="http://schemas.openxmlformats.org/package/2006/relationships"><Relationship Id="rId1" Type="http://schemas.openxmlformats.org/officeDocument/2006/relationships/slide" Target="../slides/slide37.xml"/><Relationship Id="rId2" Type="http://schemas.openxmlformats.org/officeDocument/2006/relationships/notesMaster" Target="../notesMasters/notesMaster1.xml"/>
</Relationships>
</file>

<file path=ppt/notesSlides/_rels/notesSlide38.xml.rels><?xml version="1.0" encoding="UTF-8"?>
<Relationships xmlns="http://schemas.openxmlformats.org/package/2006/relationships"><Relationship Id="rId1" Type="http://schemas.openxmlformats.org/officeDocument/2006/relationships/slide" Target="../slides/slide38.xml"/><Relationship Id="rId2" Type="http://schemas.openxmlformats.org/officeDocument/2006/relationships/notesMaster" Target="../notesMasters/notesMaster1.xml"/>
</Relationships>
</file>

<file path=ppt/notesSlides/_rels/notesSlide39.xml.rels><?xml version="1.0" encoding="UTF-8"?>
<Relationships xmlns="http://schemas.openxmlformats.org/package/2006/relationships"><Relationship Id="rId1" Type="http://schemas.openxmlformats.org/officeDocument/2006/relationships/slide" Target="../slides/slide39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40.xml.rels><?xml version="1.0" encoding="UTF-8"?>
<Relationships xmlns="http://schemas.openxmlformats.org/package/2006/relationships"><Relationship Id="rId1" Type="http://schemas.openxmlformats.org/officeDocument/2006/relationships/slide" Target="../slides/slide40.xml"/><Relationship Id="rId2" Type="http://schemas.openxmlformats.org/officeDocument/2006/relationships/notesMaster" Target="../notesMasters/notesMaster1.xml"/>
</Relationships>
</file>

<file path=ppt/notesSlides/_rels/notesSlide41.xml.rels><?xml version="1.0" encoding="UTF-8"?>
<Relationships xmlns="http://schemas.openxmlformats.org/package/2006/relationships"><Relationship Id="rId1" Type="http://schemas.openxmlformats.org/officeDocument/2006/relationships/slide" Target="../slides/slide41.xml"/><Relationship Id="rId2" Type="http://schemas.openxmlformats.org/officeDocument/2006/relationships/notesMaster" Target="../notesMasters/notesMaster1.xml"/>
</Relationships>
</file>

<file path=ppt/notesSlides/_rels/notesSlide42.xml.rels><?xml version="1.0" encoding="UTF-8"?>
<Relationships xmlns="http://schemas.openxmlformats.org/package/2006/relationships"><Relationship Id="rId1" Type="http://schemas.openxmlformats.org/officeDocument/2006/relationships/slide" Target="../slides/slide42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AU" sz="2000" spc="-1" strike="noStrike"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sldNum" idx="4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A9E0281D-D371-4B32-A4B4-0628EA7F023C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AU" sz="1200" spc="-1" strike="noStrike">
              <a:latin typeface="Times New Roman"/>
            </a:endParaRPr>
          </a:p>
        </p:txBody>
      </p:sp>
    </p:spTree>
  </p:cSld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AU" sz="2000" spc="-1" strike="noStrike"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sldNum" idx="13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3799B65A-1E4F-4C4A-8C03-E29F5F7DB3F1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AU" sz="1200" spc="-1" strike="noStrike">
              <a:latin typeface="Times New Roman"/>
            </a:endParaRPr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7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AU" sz="2000" spc="-1" strike="noStrike">
              <a:latin typeface="Arial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 type="sldNum" idx="14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ADFE2D98-79AF-4C24-B663-712D1E8F277D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AU" sz="1200" spc="-1" strike="noStrike">
              <a:latin typeface="Times New Roman"/>
            </a:endParaRPr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7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AU" sz="2000" spc="-1" strike="noStrike">
              <a:latin typeface="Arial"/>
            </a:endParaRPr>
          </a:p>
        </p:txBody>
      </p:sp>
      <p:sp>
        <p:nvSpPr>
          <p:cNvPr id="79" name="PlaceHolder 3"/>
          <p:cNvSpPr>
            <a:spLocks noGrp="1"/>
          </p:cNvSpPr>
          <p:nvPr>
            <p:ph type="sldNum" idx="15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DA1EA85B-6054-4AF1-87E2-D6A46573C83D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AU" sz="1200" spc="-1" strike="noStrike">
              <a:latin typeface="Times New Roman"/>
            </a:endParaRPr>
          </a:p>
        </p:txBody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AU" sz="1800" spc="-1" strike="noStrike">
                <a:latin typeface="Arial"/>
              </a:rPr>
              <a:t>currentPosition will iterate over source code</a:t>
            </a:r>
            <a:endParaRPr b="0" lang="en-AU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AU" sz="1800" spc="-1" strike="noStrike">
                <a:latin typeface="Arial"/>
              </a:rPr>
              <a:t>startPosition is updated to the starting index of a new lexeme</a:t>
            </a:r>
            <a:endParaRPr b="0" lang="en-AU" sz="1800" spc="-1" strike="noStrike">
              <a:latin typeface="Arial"/>
            </a:endParaRPr>
          </a:p>
        </p:txBody>
      </p:sp>
      <p:sp>
        <p:nvSpPr>
          <p:cNvPr id="82" name="PlaceHolder 3"/>
          <p:cNvSpPr>
            <a:spLocks noGrp="1"/>
          </p:cNvSpPr>
          <p:nvPr>
            <p:ph type="sldNum" idx="16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A483DADB-D4AB-40D6-BA61-ED76658256B7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AU" sz="1200" spc="-1" strike="noStrike">
              <a:latin typeface="Times New Roman"/>
            </a:endParaRPr>
          </a:p>
        </p:txBody>
      </p:sp>
    </p:spTree>
  </p:cSld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8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AU" sz="2000" spc="-1" strike="noStrike">
              <a:latin typeface="Arial"/>
            </a:endParaRPr>
          </a:p>
        </p:txBody>
      </p:sp>
      <p:sp>
        <p:nvSpPr>
          <p:cNvPr id="85" name="PlaceHolder 3"/>
          <p:cNvSpPr>
            <a:spLocks noGrp="1"/>
          </p:cNvSpPr>
          <p:nvPr>
            <p:ph type="sldNum" idx="17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14A77D8B-EBE1-4F9C-BC61-289D495957E4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AU" sz="1200" spc="-1" strike="noStrike">
              <a:latin typeface="Times New Roman"/>
            </a:endParaRPr>
          </a:p>
        </p:txBody>
      </p:sp>
    </p:spTree>
  </p:cSld>
</p:notes>
</file>

<file path=ppt/notesSlides/notesSlide1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8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AU" sz="1800" spc="-1" strike="noStrike">
                <a:latin typeface="Arial"/>
              </a:rPr>
              <a:t>Top level function</a:t>
            </a:r>
            <a:endParaRPr b="0" lang="en-AU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AU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AU" sz="1800" spc="-1" strike="noStrike">
                <a:latin typeface="Arial"/>
              </a:rPr>
              <a:t>EOF token serves as a clear indicator of the input stream for the parsing stage</a:t>
            </a:r>
            <a:endParaRPr b="0" lang="en-AU" sz="1800" spc="-1" strike="noStrike">
              <a:latin typeface="Arial"/>
            </a:endParaRPr>
          </a:p>
        </p:txBody>
      </p:sp>
      <p:sp>
        <p:nvSpPr>
          <p:cNvPr id="88" name="PlaceHolder 3"/>
          <p:cNvSpPr>
            <a:spLocks noGrp="1"/>
          </p:cNvSpPr>
          <p:nvPr>
            <p:ph type="sldNum" idx="18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DAAE82C5-DB46-40F2-89FF-79A86D9CE530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AU" sz="1200" spc="-1" strike="noStrike">
              <a:latin typeface="Times New Roman"/>
            </a:endParaRPr>
          </a:p>
        </p:txBody>
      </p:sp>
    </p:spTree>
  </p:cSld>
</p:note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9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AU" sz="2000" spc="-1" strike="noStrike">
              <a:latin typeface="Arial"/>
            </a:endParaRPr>
          </a:p>
        </p:txBody>
      </p:sp>
      <p:sp>
        <p:nvSpPr>
          <p:cNvPr id="91" name="PlaceHolder 3"/>
          <p:cNvSpPr>
            <a:spLocks noGrp="1"/>
          </p:cNvSpPr>
          <p:nvPr>
            <p:ph type="sldNum" idx="19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61149C56-B812-4217-AEF6-8D4656929E14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AU" sz="1200" spc="-1" strike="noStrike">
              <a:latin typeface="Times New Roman"/>
            </a:endParaRPr>
          </a:p>
        </p:txBody>
      </p:sp>
    </p:spTree>
  </p:cSld>
</p:notes>
</file>

<file path=ppt/notesSlides/notesSlide1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9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AU" sz="2000" spc="-1" strike="noStrike">
              <a:latin typeface="Arial"/>
            </a:endParaRPr>
          </a:p>
        </p:txBody>
      </p:sp>
      <p:sp>
        <p:nvSpPr>
          <p:cNvPr id="94" name="PlaceHolder 3"/>
          <p:cNvSpPr>
            <a:spLocks noGrp="1"/>
          </p:cNvSpPr>
          <p:nvPr>
            <p:ph type="sldNum" idx="20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E8387EFE-CD64-40A0-85E9-A40D807FD9CD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AU" sz="1200" spc="-1" strike="noStrike">
              <a:latin typeface="Times New Roman"/>
            </a:endParaRPr>
          </a:p>
        </p:txBody>
      </p:sp>
    </p:spTree>
  </p:cSld>
</p:notes>
</file>

<file path=ppt/notesSlides/notesSlide1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AU" sz="2000" spc="-1" strike="noStrike"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sldNum" idx="21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4F51B92D-8F24-47A8-8470-2A080BCC16DA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AU" sz="1200" spc="-1" strike="noStrike">
              <a:latin typeface="Times New Roman"/>
            </a:endParaRPr>
          </a:p>
        </p:txBody>
      </p:sp>
    </p:spTree>
  </p:cSld>
</p:notes>
</file>

<file path=ppt/notesSlides/notesSlide1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AU" sz="2000" spc="-1" strike="noStrike">
              <a:latin typeface="Arial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 type="sldNum" idx="22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BD1E25ED-C01A-4D00-900E-F471682D8245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AU" sz="1200" spc="-1" strike="noStrike">
              <a:latin typeface="Times New Roman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AU" sz="2000" spc="-1" strike="noStrike">
              <a:latin typeface="Arial"/>
            </a:endParaRPr>
          </a:p>
        </p:txBody>
      </p:sp>
      <p:sp>
        <p:nvSpPr>
          <p:cNvPr id="49" name="PlaceHolder 3"/>
          <p:cNvSpPr>
            <a:spLocks noGrp="1"/>
          </p:cNvSpPr>
          <p:nvPr>
            <p:ph type="sldNum" idx="5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419BF88C-BF0C-4BE1-B410-0F33899FD490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AU" sz="1200" spc="-1" strike="noStrike">
              <a:latin typeface="Times New Roman"/>
            </a:endParaRPr>
          </a:p>
        </p:txBody>
      </p:sp>
    </p:spTree>
  </p:cSld>
</p:notes>
</file>

<file path=ppt/notesSlides/notesSlide2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0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AU" sz="2000" spc="-1" strike="noStrike">
              <a:latin typeface="Arial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 type="sldNum" idx="23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42E66A99-38B4-41A0-96D4-772745A138A7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AU" sz="1200" spc="-1" strike="noStrike">
              <a:latin typeface="Times New Roman"/>
            </a:endParaRPr>
          </a:p>
        </p:txBody>
      </p:sp>
    </p:spTree>
  </p:cSld>
</p:notes>
</file>

<file path=ppt/notesSlides/notesSlide2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0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AU" sz="2000" spc="-1" strike="noStrike">
              <a:latin typeface="Arial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 type="sldNum" idx="24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907CD529-6941-402A-B3F0-018C70B36B6F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AU" sz="1200" spc="-1" strike="noStrike">
              <a:latin typeface="Times New Roman"/>
            </a:endParaRPr>
          </a:p>
        </p:txBody>
      </p:sp>
    </p:spTree>
  </p:cSld>
</p:notes>
</file>

<file path=ppt/notesSlides/notesSlide2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AU" sz="2000" spc="-1" strike="noStrike"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sldNum" idx="25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54C27E15-875B-4EBC-8D0E-F12FDA47E781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AU" sz="1200" spc="-1" strike="noStrike">
              <a:latin typeface="Times New Roman"/>
            </a:endParaRPr>
          </a:p>
        </p:txBody>
      </p:sp>
    </p:spTree>
  </p:cSld>
</p:notes>
</file>

<file path=ppt/notesSlides/notesSlide2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1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AU" sz="2000" spc="-1" strike="noStrike">
              <a:latin typeface="Arial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 type="sldNum" idx="26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B5BB7303-326C-4E2F-BAE8-D459758BC6DD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AU" sz="1200" spc="-1" strike="noStrike">
              <a:latin typeface="Times New Roman"/>
            </a:endParaRPr>
          </a:p>
        </p:txBody>
      </p:sp>
    </p:spTree>
  </p:cSld>
</p:notes>
</file>

<file path=ppt/notesSlides/notesSlide2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1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AU" sz="2000" spc="-1" strike="noStrike">
              <a:latin typeface="Arial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 type="sldNum" idx="27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D36FA733-7BDE-4B65-A3A7-A2FB193989D4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AU" sz="1200" spc="-1" strike="noStrike">
              <a:latin typeface="Times New Roman"/>
            </a:endParaRPr>
          </a:p>
        </p:txBody>
      </p:sp>
    </p:spTree>
  </p:cSld>
</p:notes>
</file>

<file path=ppt/notesSlides/notesSlide2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1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AU" sz="2000" spc="-1" strike="noStrike">
              <a:latin typeface="Arial"/>
            </a:endParaRPr>
          </a:p>
        </p:txBody>
      </p:sp>
      <p:sp>
        <p:nvSpPr>
          <p:cNvPr id="118" name="PlaceHolder 3"/>
          <p:cNvSpPr>
            <a:spLocks noGrp="1"/>
          </p:cNvSpPr>
          <p:nvPr>
            <p:ph type="sldNum" idx="28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89AB260D-FAEE-496C-BB16-B28181842FDD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AU" sz="1200" spc="-1" strike="noStrike">
              <a:latin typeface="Times New Roman"/>
            </a:endParaRPr>
          </a:p>
        </p:txBody>
      </p:sp>
    </p:spTree>
  </p:cSld>
</p:notes>
</file>

<file path=ppt/notesSlides/notesSlide2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2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AU" sz="2000" spc="-1" strike="noStrike">
              <a:latin typeface="Arial"/>
            </a:endParaRPr>
          </a:p>
        </p:txBody>
      </p:sp>
      <p:sp>
        <p:nvSpPr>
          <p:cNvPr id="121" name="PlaceHolder 3"/>
          <p:cNvSpPr>
            <a:spLocks noGrp="1"/>
          </p:cNvSpPr>
          <p:nvPr>
            <p:ph type="sldNum" idx="29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217085DE-4C99-4B9A-90B8-CE51BF6F8CEC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AU" sz="1200" spc="-1" strike="noStrike">
              <a:latin typeface="Times New Roman"/>
            </a:endParaRPr>
          </a:p>
        </p:txBody>
      </p:sp>
    </p:spTree>
  </p:cSld>
</p:notes>
</file>

<file path=ppt/notesSlides/notesSlide2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2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AU" sz="2000" spc="-1" strike="noStrike">
              <a:latin typeface="Arial"/>
            </a:endParaRPr>
          </a:p>
        </p:txBody>
      </p:sp>
      <p:sp>
        <p:nvSpPr>
          <p:cNvPr id="124" name="PlaceHolder 3"/>
          <p:cNvSpPr>
            <a:spLocks noGrp="1"/>
          </p:cNvSpPr>
          <p:nvPr>
            <p:ph type="sldNum" idx="30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DC876829-8E2A-45D5-B25B-F70484B870C9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AU" sz="1200" spc="-1" strike="noStrike">
              <a:latin typeface="Times New Roman"/>
            </a:endParaRPr>
          </a:p>
        </p:txBody>
      </p:sp>
    </p:spTree>
  </p:cSld>
</p:notes>
</file>

<file path=ppt/notesSlides/notesSlide2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2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AU" sz="2000" spc="-1" strike="noStrike">
              <a:latin typeface="Arial"/>
            </a:endParaRPr>
          </a:p>
        </p:txBody>
      </p:sp>
      <p:sp>
        <p:nvSpPr>
          <p:cNvPr id="127" name="PlaceHolder 3"/>
          <p:cNvSpPr>
            <a:spLocks noGrp="1"/>
          </p:cNvSpPr>
          <p:nvPr>
            <p:ph type="sldNum" idx="31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C1551296-583E-441A-9DEF-AB2C6E33507B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AU" sz="1200" spc="-1" strike="noStrike">
              <a:latin typeface="Times New Roman"/>
            </a:endParaRPr>
          </a:p>
        </p:txBody>
      </p:sp>
    </p:spTree>
  </p:cSld>
</p:notes>
</file>

<file path=ppt/notesSlides/notesSlide2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2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AU" sz="2000" spc="-1" strike="noStrike">
              <a:latin typeface="Arial"/>
            </a:endParaRPr>
          </a:p>
        </p:txBody>
      </p:sp>
      <p:sp>
        <p:nvSpPr>
          <p:cNvPr id="130" name="PlaceHolder 3"/>
          <p:cNvSpPr>
            <a:spLocks noGrp="1"/>
          </p:cNvSpPr>
          <p:nvPr>
            <p:ph type="sldNum" idx="32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9AAB9AF7-9CEA-416D-A272-D36D35383538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AU" sz="1200" spc="-1" strike="noStrike">
              <a:latin typeface="Times New Roman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AU" sz="2000" spc="-1" strike="noStrike">
              <a:latin typeface="Arial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sldNum" idx="6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871DCA91-2F17-434B-9FFD-1067F8149D4B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AU" sz="1200" spc="-1" strike="noStrike">
              <a:latin typeface="Times New Roman"/>
            </a:endParaRPr>
          </a:p>
        </p:txBody>
      </p:sp>
    </p:spTree>
  </p:cSld>
</p:notes>
</file>

<file path=ppt/notesSlides/notesSlide3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3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AU" sz="2000" spc="-1" strike="noStrike">
              <a:latin typeface="Arial"/>
            </a:endParaRPr>
          </a:p>
        </p:txBody>
      </p:sp>
      <p:sp>
        <p:nvSpPr>
          <p:cNvPr id="133" name="PlaceHolder 3"/>
          <p:cNvSpPr>
            <a:spLocks noGrp="1"/>
          </p:cNvSpPr>
          <p:nvPr>
            <p:ph type="sldNum" idx="33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74490757-6272-4564-83ED-D1468F7CAAD0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AU" sz="1200" spc="-1" strike="noStrike">
              <a:latin typeface="Times New Roman"/>
            </a:endParaRPr>
          </a:p>
        </p:txBody>
      </p:sp>
    </p:spTree>
  </p:cSld>
</p:notes>
</file>

<file path=ppt/notesSlides/notesSlide3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3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AU" sz="2000" spc="-1" strike="noStrike">
              <a:latin typeface="Arial"/>
            </a:endParaRPr>
          </a:p>
        </p:txBody>
      </p:sp>
      <p:sp>
        <p:nvSpPr>
          <p:cNvPr id="136" name="PlaceHolder 3"/>
          <p:cNvSpPr>
            <a:spLocks noGrp="1"/>
          </p:cNvSpPr>
          <p:nvPr>
            <p:ph type="sldNum" idx="34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6758614C-529D-4209-A07E-343F1676DE05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AU" sz="1200" spc="-1" strike="noStrike">
              <a:latin typeface="Times New Roman"/>
            </a:endParaRPr>
          </a:p>
        </p:txBody>
      </p:sp>
    </p:spTree>
  </p:cSld>
</p:notes>
</file>

<file path=ppt/notesSlides/notesSlide3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3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AU" sz="2000" spc="-1" strike="noStrike">
              <a:latin typeface="Arial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 type="sldNum" idx="35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004C6331-BC70-4269-9E6F-D5A7166E6AF8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AU" sz="1200" spc="-1" strike="noStrike">
              <a:latin typeface="Times New Roman"/>
            </a:endParaRPr>
          </a:p>
        </p:txBody>
      </p:sp>
    </p:spTree>
  </p:cSld>
</p:notes>
</file>

<file path=ppt/notesSlides/notesSlide3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4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AU" sz="2000" spc="-1" strike="noStrike">
              <a:latin typeface="Arial"/>
            </a:endParaRPr>
          </a:p>
        </p:txBody>
      </p:sp>
      <p:sp>
        <p:nvSpPr>
          <p:cNvPr id="142" name="PlaceHolder 3"/>
          <p:cNvSpPr>
            <a:spLocks noGrp="1"/>
          </p:cNvSpPr>
          <p:nvPr>
            <p:ph type="sldNum" idx="36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397740EF-38E9-435D-A5AF-7D5D43CA6FFC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AU" sz="1200" spc="-1" strike="noStrike">
              <a:latin typeface="Times New Roman"/>
            </a:endParaRPr>
          </a:p>
        </p:txBody>
      </p:sp>
    </p:spTree>
  </p:cSld>
</p:notes>
</file>

<file path=ppt/notesSlides/notesSlide3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4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AU" sz="2000" spc="-1" strike="noStrike">
              <a:latin typeface="Arial"/>
            </a:endParaRPr>
          </a:p>
        </p:txBody>
      </p:sp>
      <p:sp>
        <p:nvSpPr>
          <p:cNvPr id="145" name="PlaceHolder 3"/>
          <p:cNvSpPr>
            <a:spLocks noGrp="1"/>
          </p:cNvSpPr>
          <p:nvPr>
            <p:ph type="sldNum" idx="37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9F461D72-5642-4F7A-9FDC-9CEE2C45722E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AU" sz="1200" spc="-1" strike="noStrike">
              <a:latin typeface="Times New Roman"/>
            </a:endParaRPr>
          </a:p>
        </p:txBody>
      </p:sp>
    </p:spTree>
  </p:cSld>
</p:notes>
</file>

<file path=ppt/notesSlides/notesSlide3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4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-216000">
              <a:lnSpc>
                <a:spcPct val="100000"/>
              </a:lnSpc>
              <a:buNone/>
            </a:pPr>
            <a:r>
              <a:rPr b="0" lang="en-AU" sz="1800" spc="-1" strike="noStrike">
                <a:latin typeface="Arial"/>
              </a:rPr>
              <a:t>Principle: When multiple patterns can match a sequence, it chooses the longest match</a:t>
            </a:r>
            <a:endParaRPr b="0" lang="en-AU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endParaRPr b="0" lang="en-AU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r>
              <a:rPr b="0" lang="en-AU" sz="1800" spc="-1" strike="noStrike">
                <a:latin typeface="Arial"/>
              </a:rPr>
              <a:t>Ex. function, functionX</a:t>
            </a:r>
            <a:endParaRPr b="0" lang="en-AU" sz="1800" spc="-1" strike="noStrike">
              <a:latin typeface="Arial"/>
            </a:endParaRPr>
          </a:p>
        </p:txBody>
      </p:sp>
      <p:sp>
        <p:nvSpPr>
          <p:cNvPr id="148" name="PlaceHolder 3"/>
          <p:cNvSpPr>
            <a:spLocks noGrp="1"/>
          </p:cNvSpPr>
          <p:nvPr>
            <p:ph type="sldNum" idx="38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31E878C6-501B-4AE5-BE81-D3542F41991C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AU" sz="1200" spc="-1" strike="noStrike">
              <a:latin typeface="Times New Roman"/>
            </a:endParaRPr>
          </a:p>
        </p:txBody>
      </p:sp>
    </p:spTree>
  </p:cSld>
</p:notes>
</file>

<file path=ppt/notesSlides/notesSlide3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5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AU" sz="2000" spc="-1" strike="noStrike">
              <a:latin typeface="Arial"/>
            </a:endParaRPr>
          </a:p>
        </p:txBody>
      </p:sp>
      <p:sp>
        <p:nvSpPr>
          <p:cNvPr id="151" name="PlaceHolder 3"/>
          <p:cNvSpPr>
            <a:spLocks noGrp="1"/>
          </p:cNvSpPr>
          <p:nvPr>
            <p:ph type="sldNum" idx="39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EE9AA906-48C6-499B-A710-5FA606D8272A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AU" sz="1200" spc="-1" strike="noStrike">
              <a:latin typeface="Times New Roman"/>
            </a:endParaRPr>
          </a:p>
        </p:txBody>
      </p:sp>
    </p:spTree>
  </p:cSld>
</p:notes>
</file>

<file path=ppt/notesSlides/notesSlide3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5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AU" sz="2000" spc="-1" strike="noStrike">
              <a:latin typeface="Arial"/>
            </a:endParaRPr>
          </a:p>
        </p:txBody>
      </p:sp>
      <p:sp>
        <p:nvSpPr>
          <p:cNvPr id="154" name="PlaceHolder 3"/>
          <p:cNvSpPr>
            <a:spLocks noGrp="1"/>
          </p:cNvSpPr>
          <p:nvPr>
            <p:ph type="sldNum" idx="40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2EB3B2D1-4B41-4E11-83D3-4DA76DCDF55D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AU" sz="1200" spc="-1" strike="noStrike">
              <a:latin typeface="Times New Roman"/>
            </a:endParaRPr>
          </a:p>
        </p:txBody>
      </p:sp>
    </p:spTree>
  </p:cSld>
</p:notes>
</file>

<file path=ppt/notesSlides/notesSlide3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5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AU" sz="2000" spc="-1" strike="noStrike">
              <a:latin typeface="Arial"/>
            </a:endParaRPr>
          </a:p>
        </p:txBody>
      </p:sp>
      <p:sp>
        <p:nvSpPr>
          <p:cNvPr id="157" name="PlaceHolder 3"/>
          <p:cNvSpPr>
            <a:spLocks noGrp="1"/>
          </p:cNvSpPr>
          <p:nvPr>
            <p:ph type="sldNum" idx="41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BE0A3400-1647-4497-8945-D59EB9FB3AFB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AU" sz="1200" spc="-1" strike="noStrike">
              <a:latin typeface="Times New Roman"/>
            </a:endParaRPr>
          </a:p>
        </p:txBody>
      </p:sp>
    </p:spTree>
  </p:cSld>
</p:notes>
</file>

<file path=ppt/notesSlides/notesSlide3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5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AU" sz="2000" spc="-1" strike="noStrike">
              <a:latin typeface="Arial"/>
            </a:endParaRPr>
          </a:p>
        </p:txBody>
      </p:sp>
      <p:sp>
        <p:nvSpPr>
          <p:cNvPr id="160" name="PlaceHolder 3"/>
          <p:cNvSpPr>
            <a:spLocks noGrp="1"/>
          </p:cNvSpPr>
          <p:nvPr>
            <p:ph type="sldNum" idx="42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2F38DA3E-6A41-4128-8CF9-B53E070584F7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AU" sz="1200" spc="-1" strike="noStrike">
              <a:latin typeface="Times New Roman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AU" sz="2000" spc="-1" strike="noStrike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sldNum" idx="7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6878DB1B-58CD-4199-BA93-ACEDEFA92013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AU" sz="1200" spc="-1" strike="noStrike">
              <a:latin typeface="Times New Roman"/>
            </a:endParaRPr>
          </a:p>
        </p:txBody>
      </p:sp>
    </p:spTree>
  </p:cSld>
</p:notes>
</file>

<file path=ppt/notesSlides/notesSlide4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6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AU" sz="2000" spc="-1" strike="noStrike">
              <a:latin typeface="Arial"/>
            </a:endParaRPr>
          </a:p>
        </p:txBody>
      </p:sp>
      <p:sp>
        <p:nvSpPr>
          <p:cNvPr id="163" name="PlaceHolder 3"/>
          <p:cNvSpPr>
            <a:spLocks noGrp="1"/>
          </p:cNvSpPr>
          <p:nvPr>
            <p:ph type="sldNum" idx="43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28CFB5A1-041E-4987-B3FE-A09FB098CC6D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AU" sz="1200" spc="-1" strike="noStrike">
              <a:latin typeface="Times New Roman"/>
            </a:endParaRPr>
          </a:p>
        </p:txBody>
      </p:sp>
    </p:spTree>
  </p:cSld>
</p:notes>
</file>

<file path=ppt/notesSlides/notesSlide4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6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AU" sz="2000" spc="-1" strike="noStrike">
              <a:latin typeface="Arial"/>
            </a:endParaRPr>
          </a:p>
        </p:txBody>
      </p:sp>
      <p:sp>
        <p:nvSpPr>
          <p:cNvPr id="166" name="PlaceHolder 3"/>
          <p:cNvSpPr>
            <a:spLocks noGrp="1"/>
          </p:cNvSpPr>
          <p:nvPr>
            <p:ph type="sldNum" idx="44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E97C9568-094A-4878-91DC-42BA09C3AAB8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AU" sz="1200" spc="-1" strike="noStrike">
              <a:latin typeface="Times New Roman"/>
            </a:endParaRPr>
          </a:p>
        </p:txBody>
      </p:sp>
    </p:spTree>
  </p:cSld>
</p:notes>
</file>

<file path=ppt/notesSlides/notesSlide4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6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AU" sz="2000" spc="-1" strike="noStrike">
              <a:latin typeface="Arial"/>
            </a:endParaRPr>
          </a:p>
        </p:txBody>
      </p:sp>
      <p:sp>
        <p:nvSpPr>
          <p:cNvPr id="169" name="PlaceHolder 3"/>
          <p:cNvSpPr>
            <a:spLocks noGrp="1"/>
          </p:cNvSpPr>
          <p:nvPr>
            <p:ph type="sldNum" idx="45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330928CA-DD99-4FFB-B2FF-177278D1074B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AU" sz="1200" spc="-1" strike="noStrike">
              <a:latin typeface="Times New Roman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AU" sz="1800" spc="-1" strike="noStrike">
                <a:latin typeface="Arial"/>
              </a:rPr>
              <a:t>Tokens: Variables, keywords, operators, semicolons</a:t>
            </a:r>
            <a:endParaRPr b="0" lang="en-AU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AU" sz="1800" spc="-1" strike="noStrike">
                <a:latin typeface="Arial"/>
              </a:rPr>
              <a:t>Lexeme: Raw source code matching token</a:t>
            </a:r>
            <a:endParaRPr b="0" lang="en-AU" sz="1800" spc="-1" strike="noStrike">
              <a:latin typeface="Arial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 type="sldNum" idx="8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20713279-6BF8-4605-8416-39C6B818B1EB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AU" sz="1200" spc="-1" strike="noStrike">
              <a:latin typeface="Times New Roman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AU" sz="2000" spc="-1" strike="noStrike">
                <a:latin typeface="Arial"/>
              </a:rPr>
              <a:t>Syntax: const/var/let name = value</a:t>
            </a:r>
            <a:endParaRPr b="0" lang="en-AU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AU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AU" sz="2000" spc="-1" strike="noStrike">
                <a:latin typeface="Arial"/>
              </a:rPr>
              <a:t>Possible optimisation/intermediate representation before execution</a:t>
            </a:r>
            <a:endParaRPr b="0" lang="en-AU" sz="2000" spc="-1" strike="noStrike"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sldNum" idx="9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EF960F2C-81A4-4BA1-BEAC-2173B6BEF92F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AU" sz="1200" spc="-1" strike="noStrike">
              <a:latin typeface="Times New Roman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AU" sz="2000" spc="-1" strike="noStrike">
                <a:latin typeface="Arial"/>
              </a:rPr>
              <a:t>Lex/flex generate lexers in C</a:t>
            </a:r>
            <a:endParaRPr b="0" lang="en-AU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AU" sz="2000" spc="-1" strike="noStrike">
                <a:latin typeface="Arial"/>
              </a:rPr>
              <a:t>Declarative tool, you specify a set of rules to define patterns with regex</a:t>
            </a:r>
            <a:endParaRPr b="0" lang="en-AU" sz="2000" spc="-1" strike="noStrike"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sldNum" idx="10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50D8B0BD-21C7-430C-8D90-859A8DA5AD37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AU" sz="1200" spc="-1" strike="noStrike">
              <a:latin typeface="Times New Roman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AU" sz="1800" spc="-1" strike="noStrike">
                <a:latin typeface="Arial"/>
              </a:rPr>
              <a:t>Value is null unless the token represents a literal value like strings or numbers which can be used for semantic analysis or evaluation</a:t>
            </a:r>
            <a:endParaRPr b="0" lang="en-AU" sz="1800" spc="-1" strike="noStrike"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sldNum" idx="11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5A5349DD-9D9C-4117-A7C6-FECD9AC23C86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AU" sz="1200" spc="-1" strike="noStrike">
              <a:latin typeface="Times New Roman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AU" sz="2000" spc="-1" strike="noStrike">
              <a:latin typeface="Aria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sldNum" idx="12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86AD2599-5C1E-43B5-B2BD-6780D4EC45C4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AU" sz="1200" spc="-1" strike="noStrike"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AU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A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AU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AU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A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A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A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AU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AU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A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A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A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A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A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AU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AU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AU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AU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AU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AU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A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AU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AU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AU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AU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A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A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AU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AU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A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A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AU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AU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A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A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AU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AU" sz="1800" spc="-1" strike="noStrike">
                <a:solidFill>
                  <a:srgbClr val="000000"/>
                </a:solidFill>
                <a:latin typeface="Calibri"/>
              </a:rPr>
              <a:t>Click to edit the title </a:t>
            </a:r>
            <a:r>
              <a:rPr b="0" lang="en-AU" sz="1800" spc="-1" strike="noStrike">
                <a:solidFill>
                  <a:srgbClr val="000000"/>
                </a:solidFill>
                <a:latin typeface="Calibri"/>
              </a:rPr>
              <a:t>text format</a:t>
            </a:r>
            <a:endParaRPr b="0" lang="en-AU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32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en-AU" sz="32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AU" sz="24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en-AU" sz="24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20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en-AU" sz="20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AU" sz="20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en-AU" sz="20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en-AU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en-AU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en-AU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</TotalTime>
  <Application>LibreOffice/7.3.7.2$Linux_X86_64 LibreOffice_project/30$Build-2</Application>
  <AppVersion>15.0000</AppVersion>
  <Words>0</Words>
  <Paragraphs>0</Paragraphs>
  <Company>Created by Marp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2024-05-08T05:33:47Z</dcterms:created>
  <dc:creator>Created by Marp</dc:creator>
  <dc:description/>
  <dc:language>en-AU</dc:language>
  <cp:lastModifiedBy/>
  <dcterms:modified xsi:type="dcterms:W3CDTF">2024-05-08T13:41:32Z</dcterms:modified>
  <cp:revision>3</cp:revision>
  <dc:subject>PptxGenJS Presentation</dc:subject>
  <dc:title>PptxGenJS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42</vt:i4>
  </property>
  <property fmtid="{D5CDD505-2E9C-101B-9397-08002B2CF9AE}" pid="3" name="PresentationFormat">
    <vt:lpwstr>On-screen Show (16:9)</vt:lpwstr>
  </property>
  <property fmtid="{D5CDD505-2E9C-101B-9397-08002B2CF9AE}" pid="4" name="Slides">
    <vt:i4>42</vt:i4>
  </property>
</Properties>
</file>